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4" descr="Description: 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75" y="457200"/>
            <a:ext cx="10039350" cy="78200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133600" y="381000"/>
            <a:ext cx="4870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TRƯỜNG MẦM NON VƯỜN HỒNG QUẬN 8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5200" y="990600"/>
            <a:ext cx="1710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NHÓM NAI BI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17526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DẠY NGÀY THỨ BA (14/4/2020)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2743200"/>
            <a:ext cx="5828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Đoàn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tàu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xíu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4" descr="Description: 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75" y="457200"/>
            <a:ext cx="10039350" cy="7820025"/>
          </a:xfrm>
          <a:prstGeom prst="rect">
            <a:avLst/>
          </a:prstGeom>
          <a:noFill/>
        </p:spPr>
      </p:pic>
      <p:pic>
        <p:nvPicPr>
          <p:cNvPr id="4" name="Picture 2" descr="C:\Users\HP\Downloads\doan tau nho xi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4800"/>
            <a:ext cx="7010400" cy="5105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124200" y="5257800"/>
            <a:ext cx="2743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xíu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38</cp:revision>
  <dcterms:created xsi:type="dcterms:W3CDTF">2020-04-11T02:34:12Z</dcterms:created>
  <dcterms:modified xsi:type="dcterms:W3CDTF">2020-04-13T05:13:05Z</dcterms:modified>
</cp:coreProperties>
</file>